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7"/>
  </p:notesMasterIdLst>
  <p:sldIdLst>
    <p:sldId id="256" r:id="rId2"/>
    <p:sldId id="271" r:id="rId3"/>
    <p:sldId id="262" r:id="rId4"/>
    <p:sldId id="299" r:id="rId5"/>
    <p:sldId id="301" r:id="rId6"/>
    <p:sldId id="300" r:id="rId7"/>
    <p:sldId id="302" r:id="rId8"/>
    <p:sldId id="303" r:id="rId9"/>
    <p:sldId id="304" r:id="rId10"/>
    <p:sldId id="305" r:id="rId11"/>
    <p:sldId id="306" r:id="rId12"/>
    <p:sldId id="307" r:id="rId13"/>
    <p:sldId id="308" r:id="rId14"/>
    <p:sldId id="309" r:id="rId15"/>
    <p:sldId id="268" r:id="rId16"/>
    <p:sldId id="293" r:id="rId17"/>
    <p:sldId id="274" r:id="rId18"/>
    <p:sldId id="258" r:id="rId19"/>
    <p:sldId id="257" r:id="rId20"/>
    <p:sldId id="295" r:id="rId21"/>
    <p:sldId id="278" r:id="rId22"/>
    <p:sldId id="290" r:id="rId23"/>
    <p:sldId id="296" r:id="rId24"/>
    <p:sldId id="272" r:id="rId25"/>
    <p:sldId id="259" r:id="rId26"/>
    <p:sldId id="270" r:id="rId27"/>
    <p:sldId id="265" r:id="rId28"/>
    <p:sldId id="266" r:id="rId29"/>
    <p:sldId id="282" r:id="rId30"/>
    <p:sldId id="260" r:id="rId31"/>
    <p:sldId id="285" r:id="rId32"/>
    <p:sldId id="286" r:id="rId33"/>
    <p:sldId id="275" r:id="rId34"/>
    <p:sldId id="277" r:id="rId35"/>
    <p:sldId id="288" r:id="rId36"/>
    <p:sldId id="297" r:id="rId37"/>
    <p:sldId id="291" r:id="rId38"/>
    <p:sldId id="287" r:id="rId39"/>
    <p:sldId id="292" r:id="rId40"/>
    <p:sldId id="298" r:id="rId41"/>
    <p:sldId id="267" r:id="rId42"/>
    <p:sldId id="279" r:id="rId43"/>
    <p:sldId id="261" r:id="rId44"/>
    <p:sldId id="280" r:id="rId45"/>
    <p:sldId id="289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28"/>
    <p:restoredTop sz="94719"/>
  </p:normalViewPr>
  <p:slideViewPr>
    <p:cSldViewPr snapToGrid="0" snapToObjects="1">
      <p:cViewPr varScale="1">
        <p:scale>
          <a:sx n="64" d="100"/>
          <a:sy n="64" d="100"/>
        </p:scale>
        <p:origin x="8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2D1AB4-06A7-46BF-A4D0-26C59CE073F5}" type="datetimeFigureOut">
              <a:rPr lang="en-GB" smtClean="0"/>
              <a:t>14/02/2020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99F5DE-06EE-42EE-8189-3CA0F609F8A1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833724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99F5DE-06EE-42EE-8189-3CA0F609F8A1}" type="slidenum">
              <a:rPr lang="en-GB" smtClean="0"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60956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99F5DE-06EE-42EE-8189-3CA0F609F8A1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45086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9F5DE-06EE-42EE-8189-3CA0F609F8A1}" type="slidenum">
              <a:rPr lang="en-GB" smtClean="0"/>
              <a:t>29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256791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99F5DE-06EE-42EE-8189-3CA0F609F8A1}" type="slidenum">
              <a:rPr lang="en-GB" smtClean="0"/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006494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99F5DE-06EE-42EE-8189-3CA0F609F8A1}" type="slidenum">
              <a:rPr lang="en-GB" smtClean="0"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847095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99F5DE-06EE-42EE-8189-3CA0F609F8A1}" type="slidenum">
              <a:rPr lang="en-GB" smtClean="0"/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73793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99F5DE-06EE-42EE-8189-3CA0F609F8A1}" type="slidenum">
              <a:rPr lang="en-GB" smtClean="0"/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154438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99F5DE-06EE-42EE-8189-3CA0F609F8A1}" type="slidenum">
              <a:rPr lang="en-GB" smtClean="0"/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793974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99F5DE-06EE-42EE-8189-3CA0F609F8A1}" type="slidenum">
              <a:rPr lang="en-GB" smtClean="0"/>
              <a:t>13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054487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99F5DE-06EE-42EE-8189-3CA0F609F8A1}" type="slidenum">
              <a:rPr lang="en-GB" smtClean="0"/>
              <a:t>14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030148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99F5DE-06EE-42EE-8189-3CA0F609F8A1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2698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F9207-DE87-9344-A219-553B4F8AA1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20C256-7122-7040-90FE-B6B37CAA23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66139C-43D3-F74E-84E9-BAF767268C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6C886-4971-9C4C-8AFC-30F246E69E21}" type="datetimeFigureOut">
              <a:rPr lang="en-US" smtClean="0"/>
              <a:t>2/14/2020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6ADCFE-37FD-CE41-A9C2-C4460BC1BC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871BC8-92F4-3047-A1B1-923307701B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98F21-6532-7747-966F-8FBBAA6A70F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75407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3C098B-752F-134A-A344-B7A9FDC3A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78CA5F-3291-F143-83CD-A3F173F06F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0D0C8D-BCB9-BF4A-A6A9-1C90B1ED53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6C886-4971-9C4C-8AFC-30F246E69E21}" type="datetimeFigureOut">
              <a:rPr lang="en-US" smtClean="0"/>
              <a:t>2/14/2020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13D17C-2B82-BB4E-8CFD-F038B51A0B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56FF16-0913-884B-A291-5FE615102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98F21-6532-7747-966F-8FBBAA6A70F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20472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DAE1BEA-50EE-8848-83B8-427B4963A3B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CCD67B-1F98-DD4B-8F40-DF9C13603B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C2C7E1-4BCC-134B-98F2-C4155F9FCC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6C886-4971-9C4C-8AFC-30F246E69E21}" type="datetimeFigureOut">
              <a:rPr lang="en-US" smtClean="0"/>
              <a:t>2/14/2020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51F195-546A-834C-872D-14A9FC582B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100315-6076-6B4A-A5EA-36493FB2AA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98F21-6532-7747-966F-8FBBAA6A70F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75621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100AA-7829-6242-86EE-57C6C31DB3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692D5F-8479-4D41-8982-7DD4B7BF38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3A9F1D-4074-584C-A3C6-343162DBF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6C886-4971-9C4C-8AFC-30F246E69E21}" type="datetimeFigureOut">
              <a:rPr lang="en-US" smtClean="0"/>
              <a:t>2/14/2020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9DAD9D-62E7-A840-9548-17C04FE058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464BE8-99A5-AD49-B107-8D03CC9E7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98F21-6532-7747-966F-8FBBAA6A70F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07576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F539BF-114B-3D4B-B8F3-22195F75D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BFA3E-D884-1F45-82AD-68647D64F5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CCE712-ADAD-6948-BAB2-F4AE57675B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6C886-4971-9C4C-8AFC-30F246E69E21}" type="datetimeFigureOut">
              <a:rPr lang="en-US" smtClean="0"/>
              <a:t>2/14/2020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F29C37-5F42-B64A-8F1D-FCE5742CA3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B26C0F-F571-8447-99AD-93609243F9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98F21-6532-7747-966F-8FBBAA6A70F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99295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A497D-9CF3-1146-BF16-82E4FD16D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12EED4-53ED-2840-A7E5-CC332B7400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2A28F8-1B38-7F4A-8D2C-2A78981D45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88F6B6-63A0-0C4B-81E7-E798B4BDC1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6C886-4971-9C4C-8AFC-30F246E69E21}" type="datetimeFigureOut">
              <a:rPr lang="en-US" smtClean="0"/>
              <a:t>2/14/2020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085BF9-4CDE-AB42-A29B-EF66518B16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7B806A-BB99-A649-8506-AA555083EE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98F21-6532-7747-966F-8FBBAA6A70F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16072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0C59FB-BB2D-D549-A757-D78CA8822B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5F4D96-54B2-2B45-A94B-6A72F3F133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55ECBA-D7AE-524A-B3DF-25814BECB5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4058137-77EF-114F-9CD6-E749245724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98B55AA-15BB-1947-89EF-AA73763736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ED3CCA6-91D5-7749-8F8B-109594C359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6C886-4971-9C4C-8AFC-30F246E69E21}" type="datetimeFigureOut">
              <a:rPr lang="en-US" smtClean="0"/>
              <a:t>2/14/2020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7DCA395-36CF-0F4D-AA79-30FE2458CD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B5AA81C-CC49-9A41-89A6-6152163F0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98F21-6532-7747-966F-8FBBAA6A70F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78790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C5049-DEDD-744F-BC14-BFE15C09F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3ABE2E0-DEE6-4E40-9DAC-CB14E5A4B8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6C886-4971-9C4C-8AFC-30F246E69E21}" type="datetimeFigureOut">
              <a:rPr lang="en-US" smtClean="0"/>
              <a:t>2/14/2020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9F2FB1-2171-8941-8D43-FAB00522F3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7C9578-D80C-9844-8CB9-E6D7FF9DA4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98F21-6532-7747-966F-8FBBAA6A70F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36638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6723B1F-8889-4546-8EC9-28F6F5BD5F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6C886-4971-9C4C-8AFC-30F246E69E21}" type="datetimeFigureOut">
              <a:rPr lang="en-US" smtClean="0"/>
              <a:t>2/14/2020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45CEF76-3788-794D-91E8-6ED1C24B0C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FABF92-6148-164D-806A-A7DD1E68F6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98F21-6532-7747-966F-8FBBAA6A70F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05309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894203-27F8-D54E-9000-B12C18400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5A842E-D3AF-3F4E-9143-C45D633BFD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12ADB4-33FF-0040-B846-F13266684B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8304DB-0750-734E-908A-181D7CB85E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6C886-4971-9C4C-8AFC-30F246E69E21}" type="datetimeFigureOut">
              <a:rPr lang="en-US" smtClean="0"/>
              <a:t>2/14/2020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869270-0DFE-774F-94C7-3248056ECB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5FA51B-E2EA-9344-9A45-7CC40D609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98F21-6532-7747-966F-8FBBAA6A70F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2658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855C94-64CE-D64C-BAC1-A74C57FF0F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39F60B-4FE7-914E-A535-298A27ED889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67796A-3AE6-C34C-A9E9-635A772B35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989A5E-19F2-0646-B6A8-79EE4CF3C6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6C886-4971-9C4C-8AFC-30F246E69E21}" type="datetimeFigureOut">
              <a:rPr lang="en-US" smtClean="0"/>
              <a:t>2/14/2020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72F826-C33E-E348-A32F-BB3C3DF06B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131559-C0FB-0742-969A-92E5D07A3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98F21-6532-7747-966F-8FBBAA6A70F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40750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831CF7D-AAE6-5940-8657-2FEEF87A7C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4F980D-33FD-2B4F-A26E-12E1C9A2F8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E58867-2195-F641-9B20-3EF06C5B0E9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36C886-4971-9C4C-8AFC-30F246E69E21}" type="datetimeFigureOut">
              <a:rPr lang="en-US" smtClean="0"/>
              <a:t>2/14/2020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A808B8-93D5-E44A-9018-2A57676A00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C30E17-24AD-7049-9431-8E1B6B8C6B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D98F21-6532-7747-966F-8FBBAA6A70F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41413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mp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m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m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m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mp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mp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mp"/><Relationship Id="rId2" Type="http://schemas.openxmlformats.org/officeDocument/2006/relationships/image" Target="../media/image21.tmp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tmp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tmp"/><Relationship Id="rId5" Type="http://schemas.openxmlformats.org/officeDocument/2006/relationships/image" Target="../media/image26.tmp"/><Relationship Id="rId4" Type="http://schemas.openxmlformats.org/officeDocument/2006/relationships/image" Target="../media/image25.tmp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mp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mp"/><Relationship Id="rId2" Type="http://schemas.openxmlformats.org/officeDocument/2006/relationships/image" Target="../media/image29.tmp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mp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mp"/><Relationship Id="rId2" Type="http://schemas.openxmlformats.org/officeDocument/2006/relationships/image" Target="../media/image34.tmp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tmp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tmp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mp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mp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tmp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mp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tmp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44.tmp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tmp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tmp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tmp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mp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tmp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tmp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tmp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tmp"/><Relationship Id="rId2" Type="http://schemas.openxmlformats.org/officeDocument/2006/relationships/image" Target="../media/image54.tmp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4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m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mp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m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m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m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318C8-42C2-7742-9242-91DDD76DE0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676634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sz="8000" b="1" dirty="0">
                <a:latin typeface="Apple Color Emoji" pitchFamily="2" charset="0"/>
                <a:ea typeface="Apple Color Emoji" pitchFamily="2" charset="0"/>
                <a:cs typeface="Al Tarikh" pitchFamily="2" charset="-78"/>
              </a:rPr>
              <a:t>Inventory Management</a:t>
            </a:r>
            <a:br>
              <a:rPr lang="en-US" sz="8000" b="1" dirty="0">
                <a:latin typeface="Apple Color Emoji" pitchFamily="2" charset="0"/>
                <a:ea typeface="Apple Color Emoji" pitchFamily="2" charset="0"/>
                <a:cs typeface="Al Tarikh" pitchFamily="2" charset="-78"/>
              </a:rPr>
            </a:br>
            <a:r>
              <a:rPr lang="en-US" sz="8000" b="1" dirty="0">
                <a:latin typeface="Apple Color Emoji" pitchFamily="2" charset="0"/>
                <a:ea typeface="Apple Color Emoji" pitchFamily="2" charset="0"/>
                <a:cs typeface="Al Tarikh" pitchFamily="2" charset="-78"/>
              </a:rPr>
              <a:t>System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25594F-E690-A84E-B61D-60AA75AA4A28}"/>
              </a:ext>
            </a:extLst>
          </p:cNvPr>
          <p:cNvSpPr txBox="1"/>
          <p:nvPr/>
        </p:nvSpPr>
        <p:spPr>
          <a:xfrm>
            <a:off x="105103" y="105102"/>
            <a:ext cx="3941379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Project A </a:t>
            </a:r>
          </a:p>
          <a:p>
            <a:r>
              <a:rPr lang="en-US" b="1" dirty="0"/>
              <a:t>Completed: (13/01/2020 - 13/02/2020)</a:t>
            </a:r>
          </a:p>
          <a:p>
            <a:endParaRPr lang="en-US" b="1" dirty="0"/>
          </a:p>
          <a:p>
            <a:r>
              <a:rPr lang="en-US" b="1" dirty="0"/>
              <a:t>By Jessica Levett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6C129DF-E10D-C64E-BA65-34E9E04FDC4B}"/>
              </a:ext>
            </a:extLst>
          </p:cNvPr>
          <p:cNvSpPr/>
          <p:nvPr/>
        </p:nvSpPr>
        <p:spPr>
          <a:xfrm>
            <a:off x="337843" y="6066105"/>
            <a:ext cx="41764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JessicaPorf</a:t>
            </a:r>
            <a:r>
              <a:rPr lang="en-US" dirty="0"/>
              <a:t>/</a:t>
            </a:r>
            <a:r>
              <a:rPr lang="en-US" dirty="0" err="1"/>
              <a:t>OfficialIMS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9646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34911" y="76705"/>
            <a:ext cx="5801193" cy="646331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endParaRPr lang="en-GB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Delete functionality for item</a:t>
            </a:r>
            <a:endParaRPr lang="en-GB" dirty="0"/>
          </a:p>
        </p:txBody>
      </p:sp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2571" y="1873770"/>
            <a:ext cx="9507066" cy="250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6712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4892" y="164891"/>
            <a:ext cx="3342807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Create functionality for order</a:t>
            </a:r>
            <a:endParaRPr lang="en-GB" dirty="0"/>
          </a:p>
        </p:txBody>
      </p:sp>
      <p:pic>
        <p:nvPicPr>
          <p:cNvPr id="3" name="Picture 2" descr="Eclipse Work - Jess IMS/src/main/java/com/qa/ims/controller/ItemController.java - Eclipse IDE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74" t="92208" r="65205" b="5538"/>
          <a:stretch/>
        </p:blipFill>
        <p:spPr>
          <a:xfrm>
            <a:off x="2218544" y="2938072"/>
            <a:ext cx="7082831" cy="944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9414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9882" y="190088"/>
            <a:ext cx="3537679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Read functionality for order</a:t>
            </a:r>
            <a:endParaRPr lang="en-GB" dirty="0"/>
          </a:p>
        </p:txBody>
      </p:sp>
      <p:pic>
        <p:nvPicPr>
          <p:cNvPr id="3" name="Picture 2" descr="Eclipse Work - Jess IMS/src/main/java/com/qa/ims/controller/ItemController.java - Eclipse IDE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28" t="83417" r="52664" b="6251"/>
          <a:stretch/>
        </p:blipFill>
        <p:spPr>
          <a:xfrm>
            <a:off x="1693888" y="2353455"/>
            <a:ext cx="8312784" cy="2128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7011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44774" y="224852"/>
            <a:ext cx="4302177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Update functionality for order</a:t>
            </a:r>
            <a:endParaRPr lang="en-GB" dirty="0"/>
          </a:p>
        </p:txBody>
      </p:sp>
      <p:pic>
        <p:nvPicPr>
          <p:cNvPr id="3" name="Picture 2" descr="Eclipse Work - Jess IMS/src/main/java/com/qa/ims/controller/ItemController.java - Eclipse IDE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51" t="92298" r="65942" b="6134"/>
          <a:stretch/>
        </p:blipFill>
        <p:spPr>
          <a:xfrm>
            <a:off x="1424066" y="2864009"/>
            <a:ext cx="8289561" cy="823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6568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74754" y="284813"/>
            <a:ext cx="4287187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Delete functionality for order</a:t>
            </a:r>
            <a:endParaRPr lang="en-GB" dirty="0"/>
          </a:p>
        </p:txBody>
      </p:sp>
      <p:pic>
        <p:nvPicPr>
          <p:cNvPr id="3" name="Picture 2" descr="Eclipse Work - Jess IMS/src/main/java/com/qa/ims/controller/ItemController.java - Eclipse IDE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60" t="77782" r="49467" b="6433"/>
          <a:stretch/>
        </p:blipFill>
        <p:spPr>
          <a:xfrm>
            <a:off x="1843789" y="1797783"/>
            <a:ext cx="7794886" cy="2624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7292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clipse Work - Jess IMS/src/test/java/com/qa/ims/controller/OrderControllerTest.java - Eclipse IDE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01" t="76575" r="61707" b="19987"/>
          <a:stretch/>
        </p:blipFill>
        <p:spPr>
          <a:xfrm>
            <a:off x="344773" y="1310053"/>
            <a:ext cx="6427830" cy="94957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44773" y="263824"/>
            <a:ext cx="4325815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Updated functionality </a:t>
            </a:r>
          </a:p>
        </p:txBody>
      </p:sp>
    </p:spTree>
    <p:extLst>
      <p:ext uri="{BB962C8B-B14F-4D97-AF65-F5344CB8AC3E}">
        <p14:creationId xmlns:p14="http://schemas.microsoft.com/office/powerpoint/2010/main" val="4028380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B71A14E-461A-9247-81AA-D92E886072DE}"/>
              </a:ext>
            </a:extLst>
          </p:cNvPr>
          <p:cNvSpPr txBox="1"/>
          <p:nvPr/>
        </p:nvSpPr>
        <p:spPr>
          <a:xfrm>
            <a:off x="345989" y="210065"/>
            <a:ext cx="4596714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Resolves Issues specified by SonarQube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32EF1B-FDC7-3449-AE13-BCE92D3282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8" t="-16143" r="-448" b="-13587"/>
          <a:stretch/>
        </p:blipFill>
        <p:spPr>
          <a:xfrm>
            <a:off x="1974133" y="579397"/>
            <a:ext cx="5517010" cy="4656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744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540" y="1820354"/>
            <a:ext cx="5234417" cy="2611444"/>
          </a:xfrm>
          <a:prstGeom prst="rect">
            <a:avLst/>
          </a:prstGeom>
        </p:spPr>
      </p:pic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3916" y="1998644"/>
            <a:ext cx="5437544" cy="1995651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5677766" y="3126076"/>
            <a:ext cx="57149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97216" y="282096"/>
            <a:ext cx="4305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e.g. fixing code smells </a:t>
            </a:r>
          </a:p>
        </p:txBody>
      </p:sp>
    </p:spTree>
    <p:extLst>
      <p:ext uri="{BB962C8B-B14F-4D97-AF65-F5344CB8AC3E}">
        <p14:creationId xmlns:p14="http://schemas.microsoft.com/office/powerpoint/2010/main" val="2287722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4912" y="209862"/>
            <a:ext cx="5741233" cy="646331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Uses PascalCase for classes and camelCase for methods and variables</a:t>
            </a:r>
          </a:p>
        </p:txBody>
      </p:sp>
      <p:pic>
        <p:nvPicPr>
          <p:cNvPr id="3" name="Picture 2" descr="Eclipse Work - Jess IMS/src/main/java/com/qa/ims/controller/OrdersController.java - Eclipse IDE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27" t="7454" r="68228" b="88940"/>
          <a:stretch/>
        </p:blipFill>
        <p:spPr>
          <a:xfrm>
            <a:off x="232318" y="2495448"/>
            <a:ext cx="2525871" cy="86496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31475" r="39338"/>
          <a:stretch/>
        </p:blipFill>
        <p:spPr>
          <a:xfrm>
            <a:off x="195505" y="3664399"/>
            <a:ext cx="2968054" cy="85961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67591"/>
          <a:stretch/>
        </p:blipFill>
        <p:spPr>
          <a:xfrm>
            <a:off x="232318" y="4827994"/>
            <a:ext cx="3295678" cy="85961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34912" y="1714540"/>
            <a:ext cx="30183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rgbClr val="FF0000"/>
                </a:solidFill>
              </a:rPr>
              <a:t>Classes were in PascalCase</a:t>
            </a:r>
          </a:p>
        </p:txBody>
      </p:sp>
      <p:pic>
        <p:nvPicPr>
          <p:cNvPr id="9" name="Picture 8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4655" y="2610713"/>
            <a:ext cx="7046787" cy="634437"/>
          </a:xfrm>
          <a:prstGeom prst="rect">
            <a:avLst/>
          </a:prstGeom>
        </p:spPr>
      </p:pic>
      <p:pic>
        <p:nvPicPr>
          <p:cNvPr id="10" name="Picture 9" descr="Screen Clippi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364"/>
          <a:stretch/>
        </p:blipFill>
        <p:spPr>
          <a:xfrm>
            <a:off x="4614655" y="3612851"/>
            <a:ext cx="7241540" cy="359027"/>
          </a:xfrm>
          <a:prstGeom prst="rect">
            <a:avLst/>
          </a:prstGeom>
        </p:spPr>
      </p:pic>
      <p:pic>
        <p:nvPicPr>
          <p:cNvPr id="11" name="Picture 10" descr="Screen Clippi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4655" y="4302652"/>
            <a:ext cx="7496663" cy="44271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614655" y="1732636"/>
            <a:ext cx="5366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My methods and variables were in camelCase</a:t>
            </a:r>
          </a:p>
        </p:txBody>
      </p:sp>
    </p:spTree>
    <p:extLst>
      <p:ext uri="{BB962C8B-B14F-4D97-AF65-F5344CB8AC3E}">
        <p14:creationId xmlns:p14="http://schemas.microsoft.com/office/powerpoint/2010/main" val="4256872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EC00672-65C2-C34C-BC44-439D3AFB4F26}"/>
              </a:ext>
            </a:extLst>
          </p:cNvPr>
          <p:cNvSpPr/>
          <p:nvPr/>
        </p:nvSpPr>
        <p:spPr>
          <a:xfrm>
            <a:off x="147143" y="194470"/>
            <a:ext cx="745226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Link to completed Trello board:</a:t>
            </a:r>
          </a:p>
          <a:p>
            <a:endParaRPr lang="en-US" dirty="0"/>
          </a:p>
          <a:p>
            <a:r>
              <a:rPr lang="en-US" dirty="0">
                <a:solidFill>
                  <a:srgbClr val="7030A0"/>
                </a:solidFill>
              </a:rPr>
              <a:t>https://</a:t>
            </a:r>
            <a:r>
              <a:rPr lang="en-US" dirty="0" err="1">
                <a:solidFill>
                  <a:srgbClr val="7030A0"/>
                </a:solidFill>
              </a:rPr>
              <a:t>trello.com</a:t>
            </a:r>
            <a:r>
              <a:rPr lang="en-US" dirty="0">
                <a:solidFill>
                  <a:srgbClr val="7030A0"/>
                </a:solidFill>
              </a:rPr>
              <a:t>/b/n0IUqnOU/inventory-management-system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ED3C10-F806-7349-A4AF-CBC0C65D954D}"/>
              </a:ext>
            </a:extLst>
          </p:cNvPr>
          <p:cNvSpPr txBox="1"/>
          <p:nvPr/>
        </p:nvSpPr>
        <p:spPr>
          <a:xfrm>
            <a:off x="105033" y="1305341"/>
            <a:ext cx="278027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I had utilized my Kanban board created on ‘Trello’.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I had identified Issues/Risks during the process of creating my project and documented them using my Kanban board.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4507C8-620E-8E45-906E-F7B44CDD654B}"/>
              </a:ext>
            </a:extLst>
          </p:cNvPr>
          <p:cNvSpPr txBox="1"/>
          <p:nvPr/>
        </p:nvSpPr>
        <p:spPr>
          <a:xfrm>
            <a:off x="8946292" y="332969"/>
            <a:ext cx="29532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Trello board whilst project was in progress.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DE25F9C-8D11-9340-96F8-E7EE4C6F610E}"/>
              </a:ext>
            </a:extLst>
          </p:cNvPr>
          <p:cNvCxnSpPr/>
          <p:nvPr/>
        </p:nvCxnSpPr>
        <p:spPr>
          <a:xfrm>
            <a:off x="9984259" y="979300"/>
            <a:ext cx="0" cy="45271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37D7029-1708-3647-81AC-DDF9A7B0716D}"/>
              </a:ext>
            </a:extLst>
          </p:cNvPr>
          <p:cNvSpPr txBox="1"/>
          <p:nvPr/>
        </p:nvSpPr>
        <p:spPr>
          <a:xfrm>
            <a:off x="305829" y="4813994"/>
            <a:ext cx="317568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* I also highlighted the tasks which I found more difficult using the traffic light system, which enabled me to work in a more Agile way.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349870" y="148303"/>
            <a:ext cx="2224454" cy="646331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/>
              <a:t>Trello Board Utilised</a:t>
            </a:r>
          </a:p>
        </p:txBody>
      </p:sp>
      <p:pic>
        <p:nvPicPr>
          <p:cNvPr id="7" name="Picture 6" descr="Screen Clippi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370"/>
          <a:stretch/>
        </p:blipFill>
        <p:spPr>
          <a:xfrm>
            <a:off x="4013331" y="1625631"/>
            <a:ext cx="7610099" cy="4577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023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67265" y="54772"/>
            <a:ext cx="68484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>
                <a:latin typeface="Andale Mono" panose="020B0509000000000004" pitchFamily="49" charset="0"/>
                <a:cs typeface="Al Tarikh" pitchFamily="2" charset="-78"/>
              </a:rPr>
              <a:t>Who am I?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5969" y="3047454"/>
            <a:ext cx="2304555" cy="3429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6360" y="0"/>
            <a:ext cx="3219279" cy="321927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6C9804C-309E-4849-901B-FAF8F4407D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638720"/>
            <a:ext cx="4802241" cy="321928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9B0F2C3-6B54-6E4F-AD73-3ECF62E045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6342" y="771464"/>
            <a:ext cx="4136165" cy="26575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E01BFF0-F673-2846-996A-6F1881AAA9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98103" y="3429000"/>
            <a:ext cx="3983427" cy="299719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087D68B-73CB-0043-B62F-62575181D7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50590" y="48309"/>
            <a:ext cx="4341409" cy="2810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810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2D5E941-CB44-0C44-ACBD-65EC51FAD2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8" t="-16143" r="-448" b="-13587"/>
          <a:stretch/>
        </p:blipFill>
        <p:spPr>
          <a:xfrm>
            <a:off x="1791730" y="624016"/>
            <a:ext cx="7083370" cy="597813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EB6A6F8-0660-D54A-8360-8918A56AEECC}"/>
              </a:ext>
            </a:extLst>
          </p:cNvPr>
          <p:cNvSpPr/>
          <p:nvPr/>
        </p:nvSpPr>
        <p:spPr>
          <a:xfrm>
            <a:off x="502509" y="300851"/>
            <a:ext cx="6096000" cy="646331"/>
          </a:xfrm>
          <a:prstGeom prst="rect">
            <a:avLst/>
          </a:prstGeom>
          <a:solidFill>
            <a:srgbClr val="92D050"/>
          </a:solidFill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2E2D2C"/>
                </a:solidFill>
                <a:latin typeface="Segoe UI"/>
                <a:ea typeface="Calibri" panose="020F0502020204030204" pitchFamily="34" charset="0"/>
              </a:rPr>
              <a:t>SonarQube passes code for </a:t>
            </a:r>
            <a:r>
              <a:rPr lang="en-GB" b="1" dirty="0">
                <a:solidFill>
                  <a:srgbClr val="2E2D2C"/>
                </a:solidFill>
                <a:latin typeface="Segoe UI"/>
                <a:ea typeface="Calibri" panose="020F0502020204030204" pitchFamily="34" charset="0"/>
              </a:rPr>
              <a:t>reliability</a:t>
            </a:r>
            <a:r>
              <a:rPr lang="en-GB" dirty="0">
                <a:solidFill>
                  <a:srgbClr val="2E2D2C"/>
                </a:solidFill>
                <a:latin typeface="Segoe UI"/>
                <a:ea typeface="Calibri" panose="020F0502020204030204" pitchFamily="34" charset="0"/>
              </a:rPr>
              <a:t> (bugs), </a:t>
            </a:r>
            <a:r>
              <a:rPr lang="en-GB" b="1" dirty="0">
                <a:solidFill>
                  <a:srgbClr val="2E2D2C"/>
                </a:solidFill>
                <a:latin typeface="Segoe UI"/>
                <a:ea typeface="Calibri" panose="020F0502020204030204" pitchFamily="34" charset="0"/>
              </a:rPr>
              <a:t>security</a:t>
            </a:r>
            <a:r>
              <a:rPr lang="en-GB" dirty="0">
                <a:solidFill>
                  <a:srgbClr val="2E2D2C"/>
                </a:solidFill>
                <a:latin typeface="Segoe UI"/>
                <a:ea typeface="Calibri" panose="020F0502020204030204" pitchFamily="34" charset="0"/>
              </a:rPr>
              <a:t> (vulnerabilities)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3859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1925" y="120134"/>
            <a:ext cx="4324350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Feature branch model used</a:t>
            </a:r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231" y="1129707"/>
            <a:ext cx="7337612" cy="3553480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2000250" y="1513290"/>
            <a:ext cx="1095375" cy="6096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5" name="Picture 4" descr="MINGW64:/c/Users/Admin/Desktop/Eclipse Work/Jess IM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3843" y="120134"/>
            <a:ext cx="4397497" cy="2786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007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0E0046CB-89FA-294B-B4B5-E92870A4F4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08" t="9550" r="3202" b="18919"/>
          <a:stretch/>
        </p:blipFill>
        <p:spPr>
          <a:xfrm>
            <a:off x="1678459" y="976183"/>
            <a:ext cx="8835081" cy="4905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510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642995C-AF04-3B45-B4BC-9A644E2E10FC}"/>
              </a:ext>
            </a:extLst>
          </p:cNvPr>
          <p:cNvSpPr/>
          <p:nvPr/>
        </p:nvSpPr>
        <p:spPr>
          <a:xfrm>
            <a:off x="345988" y="204571"/>
            <a:ext cx="5470195" cy="369332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pPr marL="342900" lvl="0" indent="-342900">
              <a:spcBef>
                <a:spcPts val="795"/>
              </a:spcBef>
              <a:spcAft>
                <a:spcPts val="0"/>
              </a:spcAft>
              <a:buFont typeface="Symbol" pitchFamily="2" charset="2"/>
              <a:buChar char=""/>
              <a:tabLst>
                <a:tab pos="546100" algn="l"/>
              </a:tabLst>
            </a:pPr>
            <a:r>
              <a:rPr lang="en-GB" dirty="0">
                <a:solidFill>
                  <a:srgbClr val="000000"/>
                </a:solidFill>
                <a:latin typeface="Montserrat Light"/>
                <a:ea typeface="Calibri" panose="020F0502020204030204" pitchFamily="34" charset="0"/>
                <a:cs typeface="Segoe UI"/>
              </a:rPr>
              <a:t>Package documentation with package-</a:t>
            </a:r>
            <a:r>
              <a:rPr lang="en-GB" dirty="0" err="1">
                <a:solidFill>
                  <a:srgbClr val="000000"/>
                </a:solidFill>
                <a:latin typeface="Montserrat Light"/>
                <a:ea typeface="Calibri" panose="020F0502020204030204" pitchFamily="34" charset="0"/>
                <a:cs typeface="Segoe UI"/>
              </a:rPr>
              <a:t>info.java</a:t>
            </a:r>
            <a:endParaRPr lang="en-GB" dirty="0">
              <a:solidFill>
                <a:srgbClr val="000000"/>
              </a:solidFill>
              <a:latin typeface="Montserrat Light"/>
              <a:ea typeface="Calibri" panose="020F0502020204030204" pitchFamily="34" charset="0"/>
              <a:cs typeface="Segoe UI"/>
            </a:endParaRP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189A62B1-D932-6748-B8F0-FCFF67B403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815" t="50000" r="14946" b="36396"/>
          <a:stretch/>
        </p:blipFill>
        <p:spPr>
          <a:xfrm>
            <a:off x="444843" y="1940011"/>
            <a:ext cx="10768056" cy="1488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452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ew Java Pack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7538" y="1304592"/>
            <a:ext cx="5001323" cy="4763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888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9808" y="158262"/>
            <a:ext cx="3534507" cy="646331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/>
              <a:t>Uses </a:t>
            </a:r>
            <a:r>
              <a:rPr lang="en-GB" err="1"/>
              <a:t>JavaDoc</a:t>
            </a:r>
            <a:r>
              <a:rPr lang="en-GB"/>
              <a:t> instead of comments </a:t>
            </a:r>
          </a:p>
        </p:txBody>
      </p:sp>
      <p:pic>
        <p:nvPicPr>
          <p:cNvPr id="4" name="Picture 3" descr="Eclipse Work - Jess IMS/src/main/java/com/qa/ims/controller/OrdersController.java - Eclipse IDE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95" t="28848" r="53486" b="66334"/>
          <a:stretch/>
        </p:blipFill>
        <p:spPr>
          <a:xfrm>
            <a:off x="219808" y="931985"/>
            <a:ext cx="6173079" cy="953190"/>
          </a:xfrm>
          <a:prstGeom prst="rect">
            <a:avLst/>
          </a:prstGeom>
        </p:spPr>
      </p:pic>
      <p:pic>
        <p:nvPicPr>
          <p:cNvPr id="5" name="Picture 4" descr="Eclipse Work - Jess IMS/src/main/java/com/qa/ims/controller/OrdersController.java - Eclipse IDE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97" t="22632" r="50024" b="72211"/>
          <a:stretch/>
        </p:blipFill>
        <p:spPr>
          <a:xfrm>
            <a:off x="219808" y="2083778"/>
            <a:ext cx="7557318" cy="975945"/>
          </a:xfrm>
          <a:prstGeom prst="rect">
            <a:avLst/>
          </a:prstGeom>
        </p:spPr>
      </p:pic>
      <p:pic>
        <p:nvPicPr>
          <p:cNvPr id="6" name="Picture 5" descr="Eclipse Work - Jess IMS/src/main/java/com/qa/ims/controller/CustomerController.java - Eclipse IDE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04" t="16154" r="52620" b="77368"/>
          <a:stretch/>
        </p:blipFill>
        <p:spPr>
          <a:xfrm>
            <a:off x="219808" y="3258326"/>
            <a:ext cx="7654342" cy="135401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871582" y="1720895"/>
            <a:ext cx="306558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>
                <a:solidFill>
                  <a:srgbClr val="FF0000"/>
                </a:solidFill>
              </a:rPr>
              <a:t>I put comments in </a:t>
            </a:r>
            <a:r>
              <a:rPr lang="en-GB" sz="2800" err="1">
                <a:solidFill>
                  <a:srgbClr val="FF0000"/>
                </a:solidFill>
              </a:rPr>
              <a:t>JavaDoc</a:t>
            </a:r>
            <a:r>
              <a:rPr lang="en-GB" sz="2800">
                <a:solidFill>
                  <a:srgbClr val="FF0000"/>
                </a:solidFill>
              </a:rPr>
              <a:t> by putting them in between </a:t>
            </a:r>
          </a:p>
          <a:p>
            <a:r>
              <a:rPr lang="en-GB" sz="2800">
                <a:solidFill>
                  <a:srgbClr val="00B0F0"/>
                </a:solidFill>
              </a:rPr>
              <a:t>/**</a:t>
            </a:r>
          </a:p>
          <a:p>
            <a:r>
              <a:rPr lang="en-GB" sz="2800">
                <a:solidFill>
                  <a:srgbClr val="00B0F0"/>
                </a:solidFill>
              </a:rPr>
              <a:t>*</a:t>
            </a:r>
          </a:p>
          <a:p>
            <a:r>
              <a:rPr lang="en-GB" sz="2800">
                <a:solidFill>
                  <a:srgbClr val="00B0F0"/>
                </a:solidFill>
              </a:rPr>
              <a:t>*/</a:t>
            </a:r>
          </a:p>
        </p:txBody>
      </p:sp>
      <p:sp>
        <p:nvSpPr>
          <p:cNvPr id="2" name="Rectangle 1"/>
          <p:cNvSpPr/>
          <p:nvPr/>
        </p:nvSpPr>
        <p:spPr>
          <a:xfrm>
            <a:off x="6572249" y="158262"/>
            <a:ext cx="5364917" cy="923330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r>
              <a:rPr lang="en-GB"/>
              <a:t>•	Each method and class should have documentation explaining its purpose. This will be measured as a 5% document coverage per class</a:t>
            </a:r>
          </a:p>
        </p:txBody>
      </p:sp>
    </p:spTree>
    <p:extLst>
      <p:ext uri="{BB962C8B-B14F-4D97-AF65-F5344CB8AC3E}">
        <p14:creationId xmlns:p14="http://schemas.microsoft.com/office/powerpoint/2010/main" val="2427672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685" y="2671646"/>
            <a:ext cx="9345329" cy="166710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7175" y="257175"/>
            <a:ext cx="3543300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/>
              <a:t>Has a README for the project</a:t>
            </a:r>
          </a:p>
        </p:txBody>
      </p:sp>
      <p:sp>
        <p:nvSpPr>
          <p:cNvPr id="5" name="Oval 4"/>
          <p:cNvSpPr/>
          <p:nvPr/>
        </p:nvSpPr>
        <p:spPr>
          <a:xfrm>
            <a:off x="704850" y="3686175"/>
            <a:ext cx="1238250" cy="37147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9960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RiskAssessment.docx [Read-Only] - Word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48" t="15118" r="22171" b="21542"/>
          <a:stretch/>
        </p:blipFill>
        <p:spPr>
          <a:xfrm>
            <a:off x="144273" y="604462"/>
            <a:ext cx="10078244" cy="614313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B20AB1F-B6D4-4E42-B5D0-7022D00D5F95}"/>
              </a:ext>
            </a:extLst>
          </p:cNvPr>
          <p:cNvSpPr txBox="1"/>
          <p:nvPr/>
        </p:nvSpPr>
        <p:spPr>
          <a:xfrm>
            <a:off x="9883988" y="142797"/>
            <a:ext cx="2038662" cy="923330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Risk analysis conducting on project</a:t>
            </a:r>
          </a:p>
        </p:txBody>
      </p:sp>
    </p:spTree>
    <p:extLst>
      <p:ext uri="{BB962C8B-B14F-4D97-AF65-F5344CB8AC3E}">
        <p14:creationId xmlns:p14="http://schemas.microsoft.com/office/powerpoint/2010/main" val="1073733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RiskAssessment.docx [Read-Only] - Word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59" t="9708" r="23156" b="3284"/>
          <a:stretch/>
        </p:blipFill>
        <p:spPr>
          <a:xfrm>
            <a:off x="2008681" y="53748"/>
            <a:ext cx="7240827" cy="6623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436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iolet UML Editor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60" t="6909" r="37803" b="26146"/>
          <a:stretch/>
        </p:blipFill>
        <p:spPr>
          <a:xfrm>
            <a:off x="4996873" y="1590963"/>
            <a:ext cx="5015346" cy="445192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C305B72-835E-A648-A678-44A1A1C3B597}"/>
              </a:ext>
            </a:extLst>
          </p:cNvPr>
          <p:cNvSpPr txBox="1"/>
          <p:nvPr/>
        </p:nvSpPr>
        <p:spPr>
          <a:xfrm>
            <a:off x="452581" y="286327"/>
            <a:ext cx="4544291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Using UML to design java classes </a:t>
            </a:r>
          </a:p>
        </p:txBody>
      </p:sp>
    </p:spTree>
    <p:extLst>
      <p:ext uri="{BB962C8B-B14F-4D97-AF65-F5344CB8AC3E}">
        <p14:creationId xmlns:p14="http://schemas.microsoft.com/office/powerpoint/2010/main" val="3178464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clipse Work - Jess IMS/src/main/java/com/qa/ims/persistence/dao/CustomerDaoMysql.java - Eclipse IDE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81" t="70118" r="51804" b="4862"/>
          <a:stretch/>
        </p:blipFill>
        <p:spPr>
          <a:xfrm>
            <a:off x="344773" y="939479"/>
            <a:ext cx="7337344" cy="433215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44773" y="263824"/>
            <a:ext cx="4325815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Created </a:t>
            </a:r>
            <a:r>
              <a:rPr lang="en-GB" dirty="0" smtClean="0"/>
              <a:t>functionality for Customer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21483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3799" y="1065932"/>
            <a:ext cx="6565837" cy="503458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94873" y="69528"/>
            <a:ext cx="4152275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/>
              <a:t>Uses ERD to design database tables</a:t>
            </a:r>
          </a:p>
        </p:txBody>
      </p:sp>
    </p:spTree>
    <p:extLst>
      <p:ext uri="{BB962C8B-B14F-4D97-AF65-F5344CB8AC3E}">
        <p14:creationId xmlns:p14="http://schemas.microsoft.com/office/powerpoint/2010/main" val="3008480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664C812-B080-6544-BF4D-CFEE83B17D34}"/>
              </a:ext>
            </a:extLst>
          </p:cNvPr>
          <p:cNvSpPr txBox="1"/>
          <p:nvPr/>
        </p:nvSpPr>
        <p:spPr>
          <a:xfrm>
            <a:off x="196460" y="241019"/>
            <a:ext cx="9852704" cy="646331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README contains information on prerequisites(items which need to be installed on the machine)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1223E26B-E4E6-424C-B7A3-BEF96551E9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381" t="28774" r="17555" b="38038"/>
          <a:stretch/>
        </p:blipFill>
        <p:spPr>
          <a:xfrm>
            <a:off x="196460" y="1292888"/>
            <a:ext cx="9717511" cy="3482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81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C9D638E-2821-9344-BA70-052136D3C4FA}"/>
              </a:ext>
            </a:extLst>
          </p:cNvPr>
          <p:cNvSpPr txBox="1"/>
          <p:nvPr/>
        </p:nvSpPr>
        <p:spPr>
          <a:xfrm>
            <a:off x="415135" y="174118"/>
            <a:ext cx="8054609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README contains information on what tools will be used to build the project</a:t>
            </a:r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05C5644F-A941-B549-8503-A6D52EC0A7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179" t="21442" r="16757" b="52978"/>
          <a:stretch/>
        </p:blipFill>
        <p:spPr>
          <a:xfrm>
            <a:off x="253251" y="1301097"/>
            <a:ext cx="9434357" cy="2605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489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85775" y="152400"/>
            <a:ext cx="3305175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/>
              <a:t>Code analysed by </a:t>
            </a:r>
            <a:r>
              <a:rPr lang="en-GB" err="1"/>
              <a:t>SonarQube</a:t>
            </a:r>
            <a:endParaRPr lang="en-GB"/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775" y="999885"/>
            <a:ext cx="4945207" cy="22407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CCD28B2-BBF4-144D-8C18-8BCED8E9FF8B}"/>
              </a:ext>
            </a:extLst>
          </p:cNvPr>
          <p:cNvSpPr txBox="1"/>
          <p:nvPr/>
        </p:nvSpPr>
        <p:spPr>
          <a:xfrm>
            <a:off x="6803432" y="337066"/>
            <a:ext cx="251229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 encountered some issues with SonarQube where I had created more tests but it did not read them, hence the low percentage of test covered.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2A58AF-A651-954C-B91D-5712E6D9EE7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8" t="-16143" r="-448" b="-13587"/>
          <a:stretch/>
        </p:blipFill>
        <p:spPr>
          <a:xfrm>
            <a:off x="5829441" y="2201820"/>
            <a:ext cx="5517010" cy="4656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304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1063" y="1542709"/>
            <a:ext cx="8402223" cy="487748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95275" y="152400"/>
            <a:ext cx="5010150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Issues added to remote repository </a:t>
            </a:r>
          </a:p>
        </p:txBody>
      </p:sp>
    </p:spTree>
    <p:extLst>
      <p:ext uri="{BB962C8B-B14F-4D97-AF65-F5344CB8AC3E}">
        <p14:creationId xmlns:p14="http://schemas.microsoft.com/office/powerpoint/2010/main" val="702366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ell phone&#10;&#10;Description automatically generated">
            <a:extLst>
              <a:ext uri="{FF2B5EF4-FFF2-40B4-BE49-F238E27FC236}">
                <a16:creationId xmlns:a16="http://schemas.microsoft.com/office/drawing/2014/main" id="{280F96A9-91F0-3A48-9E19-4E9292AA9B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359" t="20540" r="17554" b="38038"/>
          <a:stretch/>
        </p:blipFill>
        <p:spPr>
          <a:xfrm>
            <a:off x="333633" y="1902942"/>
            <a:ext cx="9433049" cy="434718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01CFDCF-E77F-2F47-89C2-04BABD8F067E}"/>
              </a:ext>
            </a:extLst>
          </p:cNvPr>
          <p:cNvSpPr txBox="1"/>
          <p:nvPr/>
        </p:nvSpPr>
        <p:spPr>
          <a:xfrm>
            <a:off x="333633" y="287974"/>
            <a:ext cx="4101901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Test analysis included in README</a:t>
            </a:r>
          </a:p>
        </p:txBody>
      </p:sp>
    </p:spTree>
    <p:extLst>
      <p:ext uri="{BB962C8B-B14F-4D97-AF65-F5344CB8AC3E}">
        <p14:creationId xmlns:p14="http://schemas.microsoft.com/office/powerpoint/2010/main" val="1086401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3494462-408B-9741-975A-661CB03167FE}"/>
              </a:ext>
            </a:extLst>
          </p:cNvPr>
          <p:cNvSpPr txBox="1"/>
          <p:nvPr/>
        </p:nvSpPr>
        <p:spPr>
          <a:xfrm>
            <a:off x="234778" y="172995"/>
            <a:ext cx="5342238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Risk analysis completed for project 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076638DA-A514-1049-A38F-6EEF1A04C1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119" t="42883" r="15076" b="33333"/>
          <a:stretch/>
        </p:blipFill>
        <p:spPr>
          <a:xfrm>
            <a:off x="1653560" y="1927653"/>
            <a:ext cx="9615803" cy="2372497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5D0BABF4-E659-C641-9A99-A9C16AA7C708}"/>
              </a:ext>
            </a:extLst>
          </p:cNvPr>
          <p:cNvSpPr/>
          <p:nvPr/>
        </p:nvSpPr>
        <p:spPr>
          <a:xfrm>
            <a:off x="1248032" y="3534032"/>
            <a:ext cx="2360141" cy="48191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904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789DC61-A79D-F84B-84D4-838DCAA27C48}"/>
              </a:ext>
            </a:extLst>
          </p:cNvPr>
          <p:cNvSpPr txBox="1"/>
          <p:nvPr/>
        </p:nvSpPr>
        <p:spPr>
          <a:xfrm>
            <a:off x="197707" y="172995"/>
            <a:ext cx="7352271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Have a </a:t>
            </a:r>
            <a:r>
              <a:rPr lang="en-US" dirty="0" err="1"/>
              <a:t>pom.xml</a:t>
            </a:r>
            <a:r>
              <a:rPr lang="en-US" dirty="0"/>
              <a:t> in project root and installs maven on remote machine 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2FDBB940-E166-3B48-AF7E-EC3508B09C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858" t="24685" r="62445" b="52252"/>
          <a:stretch/>
        </p:blipFill>
        <p:spPr>
          <a:xfrm>
            <a:off x="9603706" y="172995"/>
            <a:ext cx="2390587" cy="1759049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B0E942DB-7FBE-2747-B16D-B098B7207957}"/>
              </a:ext>
            </a:extLst>
          </p:cNvPr>
          <p:cNvSpPr/>
          <p:nvPr/>
        </p:nvSpPr>
        <p:spPr>
          <a:xfrm>
            <a:off x="9008075" y="1731848"/>
            <a:ext cx="1507525" cy="55605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Eclipse Work - Jess IMS/pom.xml - Eclipse IDE">
            <a:extLst>
              <a:ext uri="{FF2B5EF4-FFF2-40B4-BE49-F238E27FC236}">
                <a16:creationId xmlns:a16="http://schemas.microsoft.com/office/drawing/2014/main" id="{B09A151B-1BF0-094D-BEC7-558AC26C241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36" r="34375" b="17211"/>
          <a:stretch/>
        </p:blipFill>
        <p:spPr>
          <a:xfrm>
            <a:off x="-1" y="1162526"/>
            <a:ext cx="8538519" cy="5695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809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4E942BD-926F-3B4F-83BE-59345F4210A6}"/>
              </a:ext>
            </a:extLst>
          </p:cNvPr>
          <p:cNvSpPr txBox="1"/>
          <p:nvPr/>
        </p:nvSpPr>
        <p:spPr>
          <a:xfrm>
            <a:off x="370702" y="247135"/>
            <a:ext cx="6783859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README contains information on how to conduct software build </a:t>
            </a:r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C389723A-B3D6-5245-B077-1500651DB0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426" t="25185" r="54779" b="34144"/>
          <a:stretch/>
        </p:blipFill>
        <p:spPr>
          <a:xfrm>
            <a:off x="370702" y="939087"/>
            <a:ext cx="4699847" cy="4979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016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1063" y="1542709"/>
            <a:ext cx="8402223" cy="487748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58205" y="253144"/>
            <a:ext cx="5010150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Issues added to GitHub</a:t>
            </a:r>
          </a:p>
        </p:txBody>
      </p:sp>
    </p:spTree>
    <p:extLst>
      <p:ext uri="{BB962C8B-B14F-4D97-AF65-F5344CB8AC3E}">
        <p14:creationId xmlns:p14="http://schemas.microsoft.com/office/powerpoint/2010/main" val="525561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9744" y="280029"/>
            <a:ext cx="4422098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Read functionality for Customer </a:t>
            </a:r>
            <a:endParaRPr lang="en-GB" dirty="0"/>
          </a:p>
        </p:txBody>
      </p:sp>
      <p:pic>
        <p:nvPicPr>
          <p:cNvPr id="3" name="Picture 2" descr="Eclipse Work - Eclipse IDE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98" t="74767" r="49222" b="4636"/>
          <a:stretch/>
        </p:blipFill>
        <p:spPr>
          <a:xfrm>
            <a:off x="1573967" y="1648918"/>
            <a:ext cx="7690243" cy="3417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06845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3494462-408B-9741-975A-661CB03167FE}"/>
              </a:ext>
            </a:extLst>
          </p:cNvPr>
          <p:cNvSpPr txBox="1"/>
          <p:nvPr/>
        </p:nvSpPr>
        <p:spPr>
          <a:xfrm>
            <a:off x="234778" y="172995"/>
            <a:ext cx="5342238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Risk assessment submitted to GitHub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076638DA-A514-1049-A38F-6EEF1A04C1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119" t="42883" r="15076" b="33333"/>
          <a:stretch/>
        </p:blipFill>
        <p:spPr>
          <a:xfrm>
            <a:off x="1653560" y="1927653"/>
            <a:ext cx="9615803" cy="2372497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5D0BABF4-E659-C641-9A99-A9C16AA7C708}"/>
              </a:ext>
            </a:extLst>
          </p:cNvPr>
          <p:cNvSpPr/>
          <p:nvPr/>
        </p:nvSpPr>
        <p:spPr>
          <a:xfrm>
            <a:off x="1248032" y="3534032"/>
            <a:ext cx="2360141" cy="48191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561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39" y="1577876"/>
            <a:ext cx="11984122" cy="491558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72561" y="237365"/>
            <a:ext cx="3947746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/>
              <a:t>Tests completed on JUnit </a:t>
            </a:r>
          </a:p>
        </p:txBody>
      </p:sp>
    </p:spTree>
    <p:extLst>
      <p:ext uri="{BB962C8B-B14F-4D97-AF65-F5344CB8AC3E}">
        <p14:creationId xmlns:p14="http://schemas.microsoft.com/office/powerpoint/2010/main" val="308857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28625" y="161925"/>
            <a:ext cx="1771650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Jenkins used </a:t>
            </a:r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7783" y="1366549"/>
            <a:ext cx="8116433" cy="4124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003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0"/>
            <a:ext cx="5516217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62708" y="413238"/>
            <a:ext cx="4229100" cy="14155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B23AD5-3540-C24F-BD6A-429D5050B988}"/>
              </a:ext>
            </a:extLst>
          </p:cNvPr>
          <p:cNvSpPr txBox="1"/>
          <p:nvPr/>
        </p:nvSpPr>
        <p:spPr>
          <a:xfrm>
            <a:off x="138546" y="90072"/>
            <a:ext cx="3232727" cy="646331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Database and tables created for project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D90122-8B2B-4E46-9B87-12124CB9E4A6}"/>
              </a:ext>
            </a:extLst>
          </p:cNvPr>
          <p:cNvSpPr txBox="1"/>
          <p:nvPr/>
        </p:nvSpPr>
        <p:spPr>
          <a:xfrm>
            <a:off x="3833091" y="0"/>
            <a:ext cx="2940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err="1">
                <a:solidFill>
                  <a:srgbClr val="FF0000"/>
                </a:solidFill>
              </a:rPr>
              <a:t>MySql</a:t>
            </a:r>
            <a:r>
              <a:rPr lang="en-US">
                <a:solidFill>
                  <a:srgbClr val="FF0000"/>
                </a:solidFill>
              </a:rPr>
              <a:t> Database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8D72FFE-DC6A-044E-BDD7-3DF0A88708A4}"/>
              </a:ext>
            </a:extLst>
          </p:cNvPr>
          <p:cNvCxnSpPr/>
          <p:nvPr/>
        </p:nvCxnSpPr>
        <p:spPr>
          <a:xfrm>
            <a:off x="4791808" y="413237"/>
            <a:ext cx="1304191" cy="3231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8131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Untitled - Notepad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81" b="82712"/>
          <a:stretch/>
        </p:blipFill>
        <p:spPr>
          <a:xfrm>
            <a:off x="498251" y="1240472"/>
            <a:ext cx="7731349" cy="57781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98CD34A-1D1F-B947-BE0A-62A2438ECDEE}"/>
              </a:ext>
            </a:extLst>
          </p:cNvPr>
          <p:cNvSpPr txBox="1"/>
          <p:nvPr/>
        </p:nvSpPr>
        <p:spPr>
          <a:xfrm>
            <a:off x="551658" y="341745"/>
            <a:ext cx="3491345" cy="646331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Process of uploading to SonarQube</a:t>
            </a:r>
          </a:p>
        </p:txBody>
      </p:sp>
      <p:pic>
        <p:nvPicPr>
          <p:cNvPr id="4" name="Picture 3" descr="MINGW64:/c/Users/Admin/Desktop/Eclipse Work/Jess IMS">
            <a:extLst>
              <a:ext uri="{FF2B5EF4-FFF2-40B4-BE49-F238E27FC236}">
                <a16:creationId xmlns:a16="http://schemas.microsoft.com/office/drawing/2014/main" id="{4804D593-D293-E64F-A8E2-4D5A499BDF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0608" y="2981796"/>
            <a:ext cx="5668166" cy="359142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AD55DEC-EC3F-8247-AA94-0967C450AE40}"/>
              </a:ext>
            </a:extLst>
          </p:cNvPr>
          <p:cNvSpPr txBox="1"/>
          <p:nvPr/>
        </p:nvSpPr>
        <p:spPr>
          <a:xfrm>
            <a:off x="8863444" y="2243925"/>
            <a:ext cx="2964874" cy="646331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Process of uploading to </a:t>
            </a:r>
            <a:r>
              <a:rPr lang="en-US" dirty="0" err="1"/>
              <a:t>Github</a:t>
            </a:r>
            <a:endParaRPr lang="en-US" dirty="0"/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2591409A-ABF7-E240-90FF-E17431258F8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858" t="11171" r="11553" b="6126"/>
          <a:stretch/>
        </p:blipFill>
        <p:spPr>
          <a:xfrm>
            <a:off x="309524" y="2849368"/>
            <a:ext cx="4620822" cy="361321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40306BB-121C-2149-BBEE-7834F545FB18}"/>
              </a:ext>
            </a:extLst>
          </p:cNvPr>
          <p:cNvSpPr txBox="1"/>
          <p:nvPr/>
        </p:nvSpPr>
        <p:spPr>
          <a:xfrm>
            <a:off x="498251" y="2070686"/>
            <a:ext cx="3731740" cy="646331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 Official License on my project on GitHub</a:t>
            </a:r>
          </a:p>
        </p:txBody>
      </p:sp>
    </p:spTree>
    <p:extLst>
      <p:ext uri="{BB962C8B-B14F-4D97-AF65-F5344CB8AC3E}">
        <p14:creationId xmlns:p14="http://schemas.microsoft.com/office/powerpoint/2010/main" val="102177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07F795D-0AAA-9940-8FDB-2B18F42615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6000" r="99750">
                        <a14:foregroundMark x1="12000" y1="12833" x2="5125" y2="12833"/>
                        <a14:foregroundMark x1="5125" y1="12833" x2="1125" y2="18833"/>
                        <a14:foregroundMark x1="1125" y1="18833" x2="125" y2="80333"/>
                        <a14:foregroundMark x1="125" y1="80333" x2="1875" y2="86833"/>
                        <a14:foregroundMark x1="1875" y1="86833" x2="2360" y2="87020"/>
                        <a14:foregroundMark x1="94875" y1="11833" x2="7000" y2="12000"/>
                        <a14:foregroundMark x1="7000" y1="12000" x2="2375" y2="17833"/>
                        <a14:foregroundMark x1="2375" y1="17833" x2="375" y2="27333"/>
                        <a14:foregroundMark x1="375" y1="27333" x2="2750" y2="84167"/>
                        <a14:foregroundMark x1="2750" y1="84167" x2="4279" y2="86809"/>
                        <a14:foregroundMark x1="91684" y1="86059" x2="92077" y2="86027"/>
                        <a14:foregroundMark x1="94500" y1="85833" x2="96478" y2="82141"/>
                        <a14:foregroundMark x1="96105" y1="14201" x2="94500" y2="11500"/>
                        <a14:foregroundMark x1="98161" y1="17660" x2="96665" y2="15142"/>
                        <a14:foregroundMark x1="7250" y1="27500" x2="6000" y2="51167"/>
                        <a14:foregroundMark x1="12000" y1="72667" x2="63125" y2="44167"/>
                        <a14:foregroundMark x1="63125" y1="44167" x2="85375" y2="39833"/>
                        <a14:foregroundMark x1="61125" y1="29500" x2="59000" y2="31833"/>
                        <a14:backgroundMark x1="98500" y1="17667" x2="97750" y2="82167"/>
                        <a14:backgroundMark x1="92500" y1="87667" x2="79125" y2="89333"/>
                        <a14:backgroundMark x1="79125" y1="89333" x2="71000" y2="87667"/>
                        <a14:backgroundMark x1="71000" y1="87667" x2="68500" y2="88333"/>
                        <a14:backgroundMark x1="52500" y1="89667" x2="30250" y2="91000"/>
                        <a14:backgroundMark x1="30250" y1="91000" x2="29500" y2="91333"/>
                        <a14:backgroundMark x1="62125" y1="88167" x2="55625" y2="89333"/>
                        <a14:backgroundMark x1="21625" y1="89333" x2="12875" y2="90333"/>
                        <a14:backgroundMark x1="29000" y1="89667" x2="3375" y2="89167"/>
                        <a14:backgroundMark x1="49375" y1="88167" x2="55875" y2="89000"/>
                        <a14:backgroundMark x1="55875" y1="89000" x2="75125" y2="87333"/>
                        <a14:backgroundMark x1="75125" y1="87333" x2="78750" y2="87500"/>
                        <a14:backgroundMark x1="91750" y1="86667" x2="94125" y2="87000"/>
                        <a14:backgroundMark x1="96750" y1="19167" x2="96750" y2="155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24464" y="-259493"/>
            <a:ext cx="10260227" cy="7695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299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44774" y="479685"/>
            <a:ext cx="4631960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Updated functionality for Customer</a:t>
            </a:r>
            <a:endParaRPr lang="en-GB" dirty="0"/>
          </a:p>
        </p:txBody>
      </p:sp>
      <p:pic>
        <p:nvPicPr>
          <p:cNvPr id="3" name="Picture 2" descr="Eclipse Work - Eclipse IDE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74" t="92353" r="62746" b="5860"/>
          <a:stretch/>
        </p:blipFill>
        <p:spPr>
          <a:xfrm>
            <a:off x="1274165" y="1843790"/>
            <a:ext cx="9701510" cy="809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0114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99804" y="224853"/>
            <a:ext cx="4661941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Deleted functionality for Customer</a:t>
            </a:r>
            <a:endParaRPr lang="en-GB" dirty="0"/>
          </a:p>
        </p:txBody>
      </p:sp>
      <p:pic>
        <p:nvPicPr>
          <p:cNvPr id="3" name="Picture 2" descr="Eclipse Work - Eclipse IDE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05" t="71921" r="47992" b="5538"/>
          <a:stretch/>
        </p:blipFill>
        <p:spPr>
          <a:xfrm>
            <a:off x="2630774" y="2038664"/>
            <a:ext cx="8431062" cy="386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7290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44773" y="263824"/>
            <a:ext cx="4325815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Created </a:t>
            </a:r>
            <a:r>
              <a:rPr lang="en-GB" dirty="0" smtClean="0"/>
              <a:t>functionality for item</a:t>
            </a:r>
            <a:endParaRPr lang="en-GB" dirty="0"/>
          </a:p>
        </p:txBody>
      </p:sp>
      <p:pic>
        <p:nvPicPr>
          <p:cNvPr id="3" name="Picture 2" descr="Eclipse Work - Jess IMS/src/main/java/com/qa/ims/controller/ItemController.java - Eclipse IDE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82" t="71245" r="50819" b="4185"/>
          <a:stretch/>
        </p:blipFill>
        <p:spPr>
          <a:xfrm>
            <a:off x="2818150" y="1633928"/>
            <a:ext cx="7789937" cy="4332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5263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14793" y="254833"/>
            <a:ext cx="3972394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Read functionality for item</a:t>
            </a:r>
            <a:endParaRPr lang="en-GB" dirty="0"/>
          </a:p>
        </p:txBody>
      </p:sp>
      <p:pic>
        <p:nvPicPr>
          <p:cNvPr id="3" name="Picture 2" descr="Eclipse Work - Jess IMS/src/main/java/com/qa/ims/controller/ItemController.java - Eclipse IDE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83" t="74136" r="52201" b="4862"/>
          <a:stretch/>
        </p:blipFill>
        <p:spPr>
          <a:xfrm>
            <a:off x="1663908" y="1394086"/>
            <a:ext cx="8333740" cy="4197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3830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4833" y="179881"/>
            <a:ext cx="4542019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Update functionality for item</a:t>
            </a:r>
            <a:endParaRPr lang="en-GB" dirty="0"/>
          </a:p>
        </p:txBody>
      </p:sp>
      <p:pic>
        <p:nvPicPr>
          <p:cNvPr id="3" name="Picture 2" descr="Eclipse Work - Jess IMS/src/main/java/com/qa/ims/controller/ItemController.java - Eclipse IDE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05" t="92420" r="66803" b="5749"/>
          <a:stretch/>
        </p:blipFill>
        <p:spPr>
          <a:xfrm>
            <a:off x="464693" y="1678898"/>
            <a:ext cx="10909705" cy="1364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1647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1369</TotalTime>
  <Words>388</Words>
  <Application>Microsoft Office PowerPoint</Application>
  <PresentationFormat>Widescreen</PresentationFormat>
  <Paragraphs>80</Paragraphs>
  <Slides>45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5" baseType="lpstr">
      <vt:lpstr>Al Tarikh</vt:lpstr>
      <vt:lpstr>Andale Mono</vt:lpstr>
      <vt:lpstr>Apple Color Emoji</vt:lpstr>
      <vt:lpstr>Arial</vt:lpstr>
      <vt:lpstr>Calibri</vt:lpstr>
      <vt:lpstr>Calibri Light</vt:lpstr>
      <vt:lpstr>Montserrat Light</vt:lpstr>
      <vt:lpstr>Segoe UI</vt:lpstr>
      <vt:lpstr>Symbol</vt:lpstr>
      <vt:lpstr>Office Theme</vt:lpstr>
      <vt:lpstr>Inventory Management System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Inventory Management System</dc:title>
  <dc:creator>Jessica Levett</dc:creator>
  <cp:lastModifiedBy>Admin</cp:lastModifiedBy>
  <cp:revision>47</cp:revision>
  <dcterms:created xsi:type="dcterms:W3CDTF">2020-02-09T17:16:01Z</dcterms:created>
  <dcterms:modified xsi:type="dcterms:W3CDTF">2020-02-14T09:09:26Z</dcterms:modified>
</cp:coreProperties>
</file>